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9" r:id="rId5"/>
    <p:sldId id="258" r:id="rId6"/>
    <p:sldId id="260" r:id="rId7"/>
    <p:sldId id="257" r:id="rId8"/>
    <p:sldId id="267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EFF687-0F1F-4071-B590-E8CF4F3913A6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0B48AD-5051-488F-8C3D-AA627CA9A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oxanafa.ru/uploads/posts/2009-11/1258497947_biser01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42918"/>
            <a:ext cx="6172200" cy="22145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Любите ли Вы делать своим близким необычные подарки ? Удивлять своих близких?</a:t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214686"/>
            <a:ext cx="6172200" cy="335758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Я приглашаю Вас окунуться в тайны </a:t>
            </a:r>
            <a:br>
              <a:rPr lang="ru-RU" sz="2800" i="1" dirty="0" smtClean="0"/>
            </a:br>
            <a:r>
              <a:rPr lang="ru-RU" sz="2800" i="1" dirty="0" err="1" smtClean="0"/>
              <a:t>б</a:t>
            </a:r>
            <a:r>
              <a:rPr lang="ru-RU" sz="2800" dirty="0" err="1" smtClean="0"/>
              <a:t>исероплетения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r"/>
            <a:r>
              <a:rPr lang="ru-RU" sz="2000" i="1" dirty="0" smtClean="0"/>
              <a:t>у</a:t>
            </a:r>
            <a:r>
              <a:rPr lang="ru-RU" sz="2000" i="1" dirty="0" smtClean="0"/>
              <a:t>читель </a:t>
            </a:r>
            <a:r>
              <a:rPr lang="ru-RU" sz="2000" i="1" dirty="0" smtClean="0"/>
              <a:t>технологии:</a:t>
            </a:r>
          </a:p>
          <a:p>
            <a:pPr algn="r"/>
            <a:r>
              <a:rPr lang="ru-RU" sz="2000" dirty="0" smtClean="0"/>
              <a:t>Андреева О.М.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Ольга\Desktop\ПРОЕКТ 3.БИСЕРОПЛЕТЕНИЕ\ПРОЕКТ .БИСЕРОПЛЕТЕНИЕ\ДЕТСКИЕ РАБОТЫ\P41300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6502" b="10765"/>
          <a:stretch>
            <a:fillRect/>
          </a:stretch>
        </p:blipFill>
        <p:spPr bwMode="auto">
          <a:xfrm rot="5400000">
            <a:off x="-785850" y="1285862"/>
            <a:ext cx="6215106" cy="4214842"/>
          </a:xfrm>
          <a:prstGeom prst="rect">
            <a:avLst/>
          </a:prstGeom>
          <a:noFill/>
        </p:spPr>
      </p:pic>
      <p:pic>
        <p:nvPicPr>
          <p:cNvPr id="5" name="Picture 4" descr="DSC024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428628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4572032" cy="46165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Творите!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DejaVu Sans" charset="0"/>
                <a:cs typeface="DejaVu Sans" charset="0"/>
              </a:rPr>
              <a:t>Фантазируйте! 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Плетите! </a:t>
            </a: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DejaVu Sans" charset="0"/>
                <a:cs typeface="DejaVu Sans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DejaVu Sans" charset="0"/>
                <a:cs typeface="DejaVu Sans" charset="0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DSC024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917953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Эти цветы никогда не завянут!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571612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Представьте себе, какие очаровательные украшения можно сделать из бисера и проволоки своими руками.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" name="Picture 2" descr="astr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640662" cy="483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86380" y="928670"/>
            <a:ext cx="3071834" cy="4929222"/>
          </a:xfrm>
        </p:spPr>
        <p:txBody>
          <a:bodyPr>
            <a:normAutofit/>
          </a:bodyPr>
          <a:lstStyle/>
          <a:p>
            <a:r>
              <a:rPr lang="ru-RU" dirty="0" smtClean="0"/>
              <a:t>Но это не все! Дав волю своей фантазии, вы соберете настоящий букет или составите изысканную цветочную композицию.</a:t>
            </a:r>
            <a:endParaRPr lang="ru-RU" dirty="0"/>
          </a:p>
        </p:txBody>
      </p:sp>
      <p:pic>
        <p:nvPicPr>
          <p:cNvPr id="1026" name="Picture 2" descr="anu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2937566" cy="33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34b3db43a7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2428892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Цветы из бисера своими руками оформлены в шкатулке сундуч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929066"/>
            <a:ext cx="2214578" cy="23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ходе нашего путешествия Вы сможете ответить на вопросы: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Нужен ли бисер людям?</a:t>
            </a:r>
          </a:p>
          <a:p>
            <a:r>
              <a:rPr lang="ru-RU" dirty="0" smtClean="0"/>
              <a:t>Как с помощью маленьких бусин и кусочка проволоки можно создать настоящий шедевр не будучи художником?</a:t>
            </a:r>
          </a:p>
          <a:p>
            <a:r>
              <a:rPr lang="ru-RU" dirty="0" err="1" smtClean="0"/>
              <a:t>Бисероплетение</a:t>
            </a:r>
            <a:r>
              <a:rPr lang="ru-RU" dirty="0" smtClean="0"/>
              <a:t> полезно или вредно?</a:t>
            </a:r>
          </a:p>
          <a:p>
            <a:r>
              <a:rPr lang="ru-RU" dirty="0" smtClean="0"/>
              <a:t>Что нужно </a:t>
            </a:r>
            <a:r>
              <a:rPr lang="ru-RU" dirty="0" smtClean="0"/>
              <a:t>знать, </a:t>
            </a:r>
            <a:r>
              <a:rPr lang="ru-RU" dirty="0" smtClean="0"/>
              <a:t>что бы выполнить работу?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путешествие необходимо взять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Любознательность </a:t>
            </a:r>
          </a:p>
          <a:p>
            <a:r>
              <a:rPr lang="ru-RU" dirty="0" smtClean="0"/>
              <a:t>Творчество, выдумку  и фантазию</a:t>
            </a:r>
          </a:p>
          <a:p>
            <a:r>
              <a:rPr lang="ru-RU" dirty="0" smtClean="0"/>
              <a:t>Навыки работы с компьютером</a:t>
            </a:r>
          </a:p>
          <a:p>
            <a:r>
              <a:rPr lang="ru-RU" dirty="0" smtClean="0"/>
              <a:t>Инструменты и материалы:                       1)бисер                                                  2)проволоку, леску, синтетические или вощеные нитки для нанизывания бисера         3) ножницы</a:t>
            </a:r>
          </a:p>
          <a:p>
            <a:r>
              <a:rPr lang="ru-RU" dirty="0" smtClean="0"/>
              <a:t>Умение почти профессионально находить нужную информацию</a:t>
            </a:r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Ольга\Desktop\ПРОЕКТ 3.БИСЕРОПЛЕТЕНИЕ\ПРОЕКТ .БИСЕРОПЛЕТЕНИЕ\проект бисероплетение\картинки с интернета\450px-Bis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071942"/>
            <a:ext cx="1795525" cy="1424450"/>
          </a:xfrm>
          <a:prstGeom prst="rect">
            <a:avLst/>
          </a:prstGeom>
          <a:noFill/>
        </p:spPr>
      </p:pic>
      <p:pic>
        <p:nvPicPr>
          <p:cNvPr id="4" name="Picture 2" descr="Материалы для изготовления дерева из бисера"/>
          <p:cNvPicPr>
            <a:picLocks noChangeAspect="1" noChangeArrowheads="1"/>
          </p:cNvPicPr>
          <p:nvPr/>
        </p:nvPicPr>
        <p:blipFill>
          <a:blip r:embed="rId4" r:link="rId5" cstate="print"/>
          <a:srcRect l="11623" r="11666" b="11183"/>
          <a:stretch>
            <a:fillRect/>
          </a:stretch>
        </p:blipFill>
        <p:spPr bwMode="auto">
          <a:xfrm>
            <a:off x="6286512" y="1857364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Приглашаю Вас в этот чудесный мир творчества, где красоту создают своими руками.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14420"/>
          </a:xfrm>
        </p:spPr>
        <p:txBody>
          <a:bodyPr/>
          <a:lstStyle/>
          <a:p>
            <a:r>
              <a:rPr lang="ru-RU" dirty="0" smtClean="0"/>
              <a:t>Кабинет «Домоводство»</a:t>
            </a:r>
          </a:p>
          <a:p>
            <a:r>
              <a:rPr lang="ru-RU" dirty="0" smtClean="0"/>
              <a:t>Кружок  «Мы мастерим мир»</a:t>
            </a:r>
          </a:p>
        </p:txBody>
      </p:sp>
      <p:pic>
        <p:nvPicPr>
          <p:cNvPr id="2050" name="Picture 2" descr="Бисерное дерево"/>
          <p:cNvPicPr>
            <a:picLocks noChangeAspect="1" noChangeArrowheads="1"/>
          </p:cNvPicPr>
          <p:nvPr/>
        </p:nvPicPr>
        <p:blipFill>
          <a:blip r:embed="rId3" cstate="print"/>
          <a:srcRect l="4138" t="7776" r="4827" b="5454"/>
          <a:stretch>
            <a:fillRect/>
          </a:stretch>
        </p:blipFill>
        <p:spPr bwMode="auto">
          <a:xfrm>
            <a:off x="500034" y="2786058"/>
            <a:ext cx="36433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i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714620"/>
            <a:ext cx="3581394" cy="396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23574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Бисероплетение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– изготовление украшений, игрушек и других предметов из бисера. Название бисер происходит от арабского слова «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бусра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», «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бусер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», что в переводе означает фальшивый жемчуг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3429000"/>
            <a:ext cx="3786214" cy="30449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круглый – самый распространенный; </a:t>
            </a:r>
          </a:p>
          <a:p>
            <a:r>
              <a:rPr lang="ru-RU" dirty="0" smtClean="0"/>
              <a:t>каплеобразный – его отверстия смещены к краю; </a:t>
            </a:r>
          </a:p>
          <a:p>
            <a:r>
              <a:rPr lang="ru-RU" dirty="0" smtClean="0"/>
              <a:t>богемский - мелкий бисер, ограненный как большой круглый; </a:t>
            </a:r>
          </a:p>
          <a:p>
            <a:r>
              <a:rPr lang="ru-RU" dirty="0" smtClean="0"/>
              <a:t>Еще один любопытный материал - стеклярус (трубочки длиной 3-7 мм).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967335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Существует ряд основных видов бисера: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 descr="C:\Users\Ольга\Desktop\ПРОЕКТ 3.БИСЕРОПЛЕТЕНИЕ\ПРОЕКТ .БИСЕРОПЛЕТЕНИЕ\проект бисероплетение\картинки с интернета\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000396" cy="2547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Способы плетения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873752"/>
          </a:xfrm>
        </p:spPr>
        <p:txBody>
          <a:bodyPr/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бисероплетении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существует два основных способа, которые используются независимо от сложности узора :</a:t>
            </a:r>
          </a:p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1.Либо в одной из бусин две нити пересекаются</a:t>
            </a:r>
          </a:p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Либо идут параллельно друг другу.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Users\Ольга\Desktop\ПРОЕКТ 3.БИСЕРОПЛЕТЕНИЕ\ПРОЕКТ .БИСЕРОПЛЕТЕНИЕ\проект бисероплетение\картинки с интернета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3039570" cy="3402012"/>
          </a:xfrm>
          <a:prstGeom prst="rect">
            <a:avLst/>
          </a:prstGeom>
          <a:noFill/>
        </p:spPr>
      </p:pic>
      <p:pic>
        <p:nvPicPr>
          <p:cNvPr id="5" name="Picture 2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86380" y="4286256"/>
            <a:ext cx="2405066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шаблоны для презентаций от М.Д\фон2\фон\0_c8e_d3c801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Самый дорогой подарок – сделанный своими руками.</a:t>
            </a:r>
            <a:br>
              <a:rPr lang="ru-RU" sz="3200" b="1" dirty="0" smtClean="0"/>
            </a:br>
            <a:endParaRPr lang="ru-RU" dirty="0"/>
          </a:p>
        </p:txBody>
      </p:sp>
      <p:pic>
        <p:nvPicPr>
          <p:cNvPr id="4" name="Picture 4" descr="DSC0243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929090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1428736"/>
            <a:ext cx="3071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Изделия из бисера всегда выглядят нарядно и празднично и будут прекрасным подарком, неожиданным и оригинальным.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289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Любите ли Вы делать своим близким необычные подарки ? Удивлять своих близких? </vt:lpstr>
      <vt:lpstr>Эти цветы никогда не завянут!</vt:lpstr>
      <vt:lpstr>Слайд 3</vt:lpstr>
      <vt:lpstr>В ходе нашего путешествия Вы сможете ответить на вопросы: </vt:lpstr>
      <vt:lpstr>В путешествие необходимо взять</vt:lpstr>
      <vt:lpstr>Приглашаю Вас в этот чудесный мир творчества, где красоту создают своими руками.</vt:lpstr>
      <vt:lpstr>Бисероплетение – изготовление украшений, игрушек и других предметов из бисера. Название бисер происходит от арабского слова «бусра», «бусер», что в переводе означает фальшивый жемчуг</vt:lpstr>
      <vt:lpstr>Способы плетения </vt:lpstr>
      <vt:lpstr>Самый дорогой подарок – сделанный своими руками. </vt:lpstr>
      <vt:lpstr>Слайд 10</vt:lpstr>
      <vt:lpstr>Слайд 11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Любите ли Вы путешествовать в пространстве?</dc:title>
  <dc:creator>Ольга</dc:creator>
  <cp:lastModifiedBy>Zawuch</cp:lastModifiedBy>
  <cp:revision>34</cp:revision>
  <dcterms:created xsi:type="dcterms:W3CDTF">2012-10-17T12:33:59Z</dcterms:created>
  <dcterms:modified xsi:type="dcterms:W3CDTF">2012-10-22T22:14:16Z</dcterms:modified>
</cp:coreProperties>
</file>